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handoutMasterIdLst>
    <p:handoutMasterId r:id="rId4"/>
  </p:handoutMasterIdLst>
  <p:sldIdLst>
    <p:sldId id="515" r:id="rId2"/>
    <p:sldId id="516" r:id="rId3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00"/>
    <a:srgbClr val="FF5050"/>
    <a:srgbClr val="FF9900"/>
    <a:srgbClr val="000308"/>
    <a:srgbClr val="FF6600"/>
    <a:srgbClr val="FFFF00"/>
    <a:srgbClr val="333333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18" autoAdjust="0"/>
    <p:restoredTop sz="92979" autoAdjust="0"/>
  </p:normalViewPr>
  <p:slideViewPr>
    <p:cSldViewPr>
      <p:cViewPr varScale="1">
        <p:scale>
          <a:sx n="84" d="100"/>
          <a:sy n="84" d="100"/>
        </p:scale>
        <p:origin x="106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096" y="-8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810A162F-014F-491F-AD58-887F5198CAD5}" type="datetimeFigureOut">
              <a:rPr lang="zh-TW" altLang="en-US"/>
              <a:pPr>
                <a:defRPr/>
              </a:pPr>
              <a:t>2019/5/22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76641F1-98B4-45EE-B409-0962F657C19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59715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版面配置區 2"/>
          <p:cNvSpPr>
            <a:spLocks noGrp="1"/>
          </p:cNvSpPr>
          <p:nvPr>
            <p:ph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B37BA-CAA3-4E41-9E46-12C15E94FA3D}" type="datetimeFigureOut">
              <a:rPr lang="zh-TW" altLang="en-US"/>
              <a:pPr>
                <a:defRPr/>
              </a:pPr>
              <a:t>2019/5/22</a:t>
            </a:fld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9ADB7-3B6D-41B8-A7A1-8718EAE2809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8737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7" name="文字版面配置區 2"/>
          <p:cNvSpPr>
            <a:spLocks noGrp="1"/>
          </p:cNvSpPr>
          <p:nvPr>
            <p:ph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AF8F8-0259-41C7-B170-CFBAAE7880ED}" type="datetimeFigureOut">
              <a:rPr lang="zh-TW" altLang="en-US"/>
              <a:pPr>
                <a:defRPr/>
              </a:pPr>
              <a:t>2019/5/22</a:t>
            </a:fld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94065-FA75-49FD-8D40-9B5B8C87CA5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6478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版面配置區 2"/>
          <p:cNvSpPr>
            <a:spLocks noGrp="1"/>
          </p:cNvSpPr>
          <p:nvPr>
            <p:ph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08DE4-EFB9-4409-B9EB-D19FCBDA8366}" type="datetimeFigureOut">
              <a:rPr lang="zh-TW" altLang="en-US"/>
              <a:pPr>
                <a:defRPr/>
              </a:pPr>
              <a:t>2019/5/22</a:t>
            </a:fld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90532-1B6A-4CA2-8229-4D541A568D1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34956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8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972ADEB8-FD45-4ADB-8BDC-A92ED7EFF622}" type="datetimeFigureOut">
              <a:rPr lang="zh-TW" altLang="en-US"/>
              <a:pPr>
                <a:defRPr/>
              </a:pPr>
              <a:t>2019/5/22</a:t>
            </a:fld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13C2DE3-18FD-4C0C-BBF1-DEF1A6EBB592}" type="slidenum">
              <a:rPr lang="en-US" altLang="zh-TW"/>
              <a:pPr/>
              <a:t>‹#›</a:t>
            </a:fld>
            <a:endParaRPr lang="en-US" altLang="zh-TW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8149"/>
            <a:ext cx="792644" cy="77202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328781" y="1268760"/>
            <a:ext cx="8229600" cy="723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200" b="1" dirty="0" smtClean="0">
                <a:latin typeface="標楷體" pitchFamily="65" charset="-120"/>
                <a:ea typeface="標楷體" pitchFamily="65" charset="-120"/>
              </a:rPr>
              <a:t>歡迎 口試委員蒞臨指導</a:t>
            </a:r>
            <a:endParaRPr lang="zh-TW" altLang="en-US" sz="42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456529" y="464270"/>
            <a:ext cx="62642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TW" altLang="en-US" sz="3400" b="1" dirty="0">
                <a:latin typeface="標楷體" pitchFamily="65" charset="-120"/>
                <a:ea typeface="標楷體" pitchFamily="65" charset="-120"/>
              </a:rPr>
              <a:t>臺北醫學</a:t>
            </a:r>
            <a:r>
              <a:rPr lang="zh-TW" altLang="en-US" sz="3400" b="1" dirty="0" smtClean="0">
                <a:latin typeface="標楷體" pitchFamily="65" charset="-120"/>
                <a:ea typeface="標楷體" pitchFamily="65" charset="-120"/>
              </a:rPr>
              <a:t>大學</a:t>
            </a:r>
            <a:endParaRPr lang="en-US" altLang="zh-TW" sz="34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400" b="1" dirty="0" smtClean="0">
                <a:latin typeface="標楷體" pitchFamily="65" charset="-120"/>
                <a:ea typeface="標楷體" pitchFamily="65" charset="-120"/>
              </a:rPr>
              <a:t>傷害防治學研究所碩士論文口試</a:t>
            </a:r>
            <a:endParaRPr lang="zh-TW" altLang="en-US" sz="3400" b="1" dirty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549829"/>
              </p:ext>
            </p:extLst>
          </p:nvPr>
        </p:nvGraphicFramePr>
        <p:xfrm>
          <a:off x="527359" y="2151112"/>
          <a:ext cx="8122613" cy="228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76689">
                  <a:extLst>
                    <a:ext uri="{9D8B030D-6E8A-4147-A177-3AD203B41FA5}">
                      <a16:colId xmlns:a16="http://schemas.microsoft.com/office/drawing/2014/main" val="4104949851"/>
                    </a:ext>
                  </a:extLst>
                </a:gridCol>
                <a:gridCol w="3645924">
                  <a:extLst>
                    <a:ext uri="{9D8B030D-6E8A-4147-A177-3AD203B41FA5}">
                      <a16:colId xmlns:a16="http://schemas.microsoft.com/office/drawing/2014/main" val="39466709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○○○○大學○○○系所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教授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987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○○○○大學○○○系所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教授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29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○○○○大學○○○系所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教授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271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○○○○大學○○○系所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教授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0649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○○○○大學○○○系所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○○○</a:t>
                      </a:r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教授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2389582"/>
                  </a:ext>
                </a:extLst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16681"/>
              </p:ext>
            </p:extLst>
          </p:nvPr>
        </p:nvGraphicFramePr>
        <p:xfrm>
          <a:off x="611560" y="4568116"/>
          <a:ext cx="8122613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4104949851"/>
                    </a:ext>
                  </a:extLst>
                </a:gridCol>
                <a:gridCol w="6466429">
                  <a:extLst>
                    <a:ext uri="{9D8B030D-6E8A-4147-A177-3AD203B41FA5}">
                      <a16:colId xmlns:a16="http://schemas.microsoft.com/office/drawing/2014/main" val="39466709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學生姓名：</a:t>
                      </a:r>
                      <a:endParaRPr lang="en-US" altLang="zh-TW" sz="2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987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論文題目：</a:t>
                      </a:r>
                      <a:endParaRPr lang="en-US" altLang="zh-TW" sz="2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29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口試地點：</a:t>
                      </a:r>
                      <a:endParaRPr lang="zh-TW" altLang="en-US" sz="24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271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口試時間：</a:t>
                      </a:r>
                      <a:endParaRPr lang="en-US" altLang="zh-TW" sz="24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0649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6741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1456529" y="464270"/>
            <a:ext cx="62642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zh-TW" sz="34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Taipei medical University</a:t>
            </a:r>
          </a:p>
          <a:p>
            <a:pPr algn="ctr"/>
            <a:r>
              <a:rPr lang="en-US" altLang="zh-TW" sz="2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Graduate Institute of Injury Prevention and Control</a:t>
            </a:r>
            <a:endParaRPr lang="zh-TW" altLang="en-US" sz="2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328781" y="1268760"/>
            <a:ext cx="8229600" cy="723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2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WELCOME</a:t>
            </a:r>
            <a:endParaRPr lang="zh-TW" altLang="en-US" sz="42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602024"/>
              </p:ext>
            </p:extLst>
          </p:nvPr>
        </p:nvGraphicFramePr>
        <p:xfrm>
          <a:off x="527359" y="2151112"/>
          <a:ext cx="8365121" cy="228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10345">
                  <a:extLst>
                    <a:ext uri="{9D8B030D-6E8A-4147-A177-3AD203B41FA5}">
                      <a16:colId xmlns:a16="http://schemas.microsoft.com/office/drawing/2014/main" val="4104949851"/>
                    </a:ext>
                  </a:extLst>
                </a:gridCol>
                <a:gridCol w="3754776">
                  <a:extLst>
                    <a:ext uri="{9D8B030D-6E8A-4147-A177-3AD203B41FA5}">
                      <a16:colId xmlns:a16="http://schemas.microsoft.com/office/drawing/2014/main" val="39466709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sz="2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Institution</a:t>
                      </a:r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Title, Name</a:t>
                      </a:r>
                      <a:r>
                        <a:rPr lang="en-US" altLang="zh-TW" sz="24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987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29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271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0649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2389582"/>
                  </a:ext>
                </a:extLst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193629"/>
              </p:ext>
            </p:extLst>
          </p:nvPr>
        </p:nvGraphicFramePr>
        <p:xfrm>
          <a:off x="527358" y="4595564"/>
          <a:ext cx="8365121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8458">
                  <a:extLst>
                    <a:ext uri="{9D8B030D-6E8A-4147-A177-3AD203B41FA5}">
                      <a16:colId xmlns:a16="http://schemas.microsoft.com/office/drawing/2014/main" val="4104949851"/>
                    </a:ext>
                  </a:extLst>
                </a:gridCol>
                <a:gridCol w="5976663">
                  <a:extLst>
                    <a:ext uri="{9D8B030D-6E8A-4147-A177-3AD203B41FA5}">
                      <a16:colId xmlns:a16="http://schemas.microsoft.com/office/drawing/2014/main" val="39466709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Student Name</a:t>
                      </a:r>
                      <a:r>
                        <a:rPr lang="zh-TW" altLang="en-US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：</a:t>
                      </a:r>
                      <a:endParaRPr lang="en-US" altLang="zh-TW" sz="2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9873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Thesis Topic</a:t>
                      </a:r>
                      <a:r>
                        <a:rPr lang="zh-TW" altLang="en-US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：</a:t>
                      </a:r>
                      <a:endParaRPr lang="en-US" altLang="zh-TW" sz="2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29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Venue</a:t>
                      </a:r>
                      <a:r>
                        <a:rPr lang="zh-TW" altLang="en-US" sz="2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：</a:t>
                      </a:r>
                      <a:endParaRPr lang="zh-TW" altLang="en-US" sz="24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271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240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Date &amp; Time</a:t>
                      </a:r>
                      <a:r>
                        <a:rPr lang="zh-TW" altLang="en-US" sz="240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：</a:t>
                      </a:r>
                      <a:endParaRPr lang="en-US" altLang="zh-TW" sz="24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0649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5100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7315</TotalTime>
  <Words>90</Words>
  <Application>Microsoft Office PowerPoint</Application>
  <PresentationFormat>如螢幕大小 (4:3)</PresentationFormat>
  <Paragraphs>26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Times New Roman</vt:lpstr>
      <vt:lpstr>Office 佈景主題</vt:lpstr>
      <vt:lpstr>PowerPoint 簡報</vt:lpstr>
      <vt:lpstr>PowerPoint 簡報</vt:lpstr>
    </vt:vector>
  </TitlesOfParts>
  <Company>TMU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TMU</dc:creator>
  <cp:lastModifiedBy>Jessie</cp:lastModifiedBy>
  <cp:revision>488</cp:revision>
  <cp:lastPrinted>2018-06-21T07:27:31Z</cp:lastPrinted>
  <dcterms:created xsi:type="dcterms:W3CDTF">2007-09-19T02:33:48Z</dcterms:created>
  <dcterms:modified xsi:type="dcterms:W3CDTF">2019-05-22T07:18:11Z</dcterms:modified>
</cp:coreProperties>
</file>